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ltGray">
          <a:xfrm>
            <a:off x="0" y="0"/>
            <a:ext cx="1803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1828800" y="1524000"/>
            <a:ext cx="7162800" cy="1905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2098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sz="quarter" idx="2"/>
          </p:nvPr>
        </p:nvSpPr>
        <p:spPr>
          <a:xfrm>
            <a:off x="1828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17C720A-9CD1-468B-90E2-A95792F1569A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962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86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C42CFBD-D6B8-4C16-AB52-36D48FC29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7C720A-9CD1-468B-90E2-A95792F1569A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2CFBD-D6B8-4C16-AB52-36D48FC29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6096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6096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7C720A-9CD1-468B-90E2-A95792F1569A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2CFBD-D6B8-4C16-AB52-36D48FC29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7C720A-9CD1-468B-90E2-A95792F1569A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2CFBD-D6B8-4C16-AB52-36D48FC29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7C720A-9CD1-468B-90E2-A95792F1569A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2CFBD-D6B8-4C16-AB52-36D48FC29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7C720A-9CD1-468B-90E2-A95792F1569A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2CFBD-D6B8-4C16-AB52-36D48FC29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7C720A-9CD1-468B-90E2-A95792F1569A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2CFBD-D6B8-4C16-AB52-36D48FC29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7C720A-9CD1-468B-90E2-A95792F1569A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2CFBD-D6B8-4C16-AB52-36D48FC29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7C720A-9CD1-468B-90E2-A95792F1569A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2CFBD-D6B8-4C16-AB52-36D48FC29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7C720A-9CD1-468B-90E2-A95792F1569A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2CFBD-D6B8-4C16-AB52-36D48FC29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7C720A-9CD1-468B-90E2-A95792F1569A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2CFBD-D6B8-4C16-AB52-36D48FC292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8915400" cy="6858000"/>
            <a:chOff x="0" y="0"/>
            <a:chExt cx="5616" cy="4320"/>
          </a:xfrm>
        </p:grpSpPr>
        <p:pic>
          <p:nvPicPr>
            <p:cNvPr id="1026" name="Picture 2"/>
            <p:cNvPicPr>
              <a:picLocks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ltGray">
            <a:xfrm>
              <a:off x="0" y="0"/>
              <a:ext cx="1136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27" name="Rectangle 3"/>
            <p:cNvSpPr>
              <a:spLocks noChangeArrowheads="1"/>
            </p:cNvSpPr>
            <p:nvPr/>
          </p:nvSpPr>
          <p:spPr bwMode="white">
            <a:xfrm>
              <a:off x="576" y="1152"/>
              <a:ext cx="5040" cy="2736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17C720A-9CD1-468B-90E2-A95792F1569A}" type="datetimeFigureOut">
              <a:rPr lang="en-US" smtClean="0"/>
              <a:t>8/1/2010</a:t>
            </a:fld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C42CFBD-D6B8-4C16-AB52-36D48FC29257}" type="slidenum">
              <a:rPr lang="en-US" smtClean="0"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Lab Equipment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Know what you are working with…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-41017"/>
            <a:ext cx="8229600" cy="693274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 bwMode="auto">
          <a:xfrm>
            <a:off x="1219200" y="609600"/>
            <a:ext cx="1295400" cy="1524000"/>
          </a:xfrm>
          <a:prstGeom prst="rect">
            <a:avLst/>
          </a:prstGeom>
          <a:solidFill>
            <a:schemeClr val="accent1">
              <a:alpha val="2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819400" y="381000"/>
            <a:ext cx="1752600" cy="1905000"/>
          </a:xfrm>
          <a:prstGeom prst="rect">
            <a:avLst/>
          </a:prstGeom>
          <a:solidFill>
            <a:schemeClr val="accent1">
              <a:alpha val="2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133600" y="4800600"/>
            <a:ext cx="5257800" cy="685800"/>
          </a:xfrm>
          <a:prstGeom prst="rect">
            <a:avLst/>
          </a:prstGeom>
          <a:solidFill>
            <a:schemeClr val="accent1">
              <a:alpha val="2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438400" y="6324600"/>
            <a:ext cx="5257800" cy="533400"/>
          </a:xfrm>
          <a:prstGeom prst="rect">
            <a:avLst/>
          </a:prstGeom>
          <a:solidFill>
            <a:schemeClr val="accent1">
              <a:alpha val="2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0"/>
            <a:ext cx="8229600" cy="685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 bwMode="auto">
          <a:xfrm>
            <a:off x="1066800" y="1905000"/>
            <a:ext cx="3886200" cy="838200"/>
          </a:xfrm>
          <a:prstGeom prst="rect">
            <a:avLst/>
          </a:prstGeom>
          <a:solidFill>
            <a:schemeClr val="accent1">
              <a:alpha val="2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066800" y="2895600"/>
            <a:ext cx="3886200" cy="838200"/>
          </a:xfrm>
          <a:prstGeom prst="rect">
            <a:avLst/>
          </a:prstGeom>
          <a:solidFill>
            <a:schemeClr val="accent1">
              <a:alpha val="2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066800" y="3886200"/>
            <a:ext cx="3886200" cy="838200"/>
          </a:xfrm>
          <a:prstGeom prst="rect">
            <a:avLst/>
          </a:prstGeom>
          <a:solidFill>
            <a:schemeClr val="accent1">
              <a:alpha val="2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066800" y="4876800"/>
            <a:ext cx="3886200" cy="838200"/>
          </a:xfrm>
          <a:prstGeom prst="rect">
            <a:avLst/>
          </a:prstGeom>
          <a:solidFill>
            <a:schemeClr val="accent1">
              <a:alpha val="2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019800" y="1371600"/>
            <a:ext cx="3124200" cy="1752600"/>
          </a:xfrm>
          <a:prstGeom prst="rect">
            <a:avLst/>
          </a:prstGeom>
          <a:solidFill>
            <a:schemeClr val="accent1">
              <a:alpha val="2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019800" y="5638800"/>
            <a:ext cx="3124200" cy="1219200"/>
          </a:xfrm>
          <a:prstGeom prst="rect">
            <a:avLst/>
          </a:prstGeom>
          <a:solidFill>
            <a:schemeClr val="accent1">
              <a:alpha val="2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0"/>
            <a:ext cx="8229600" cy="685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 bwMode="auto">
          <a:xfrm>
            <a:off x="914400" y="0"/>
            <a:ext cx="1600200" cy="3124200"/>
          </a:xfrm>
          <a:prstGeom prst="rect">
            <a:avLst/>
          </a:prstGeom>
          <a:solidFill>
            <a:schemeClr val="accent1">
              <a:alpha val="2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4648200" y="0"/>
            <a:ext cx="2209800" cy="3124200"/>
          </a:xfrm>
          <a:prstGeom prst="rect">
            <a:avLst/>
          </a:prstGeom>
          <a:solidFill>
            <a:schemeClr val="accent1">
              <a:alpha val="2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7162800" y="0"/>
            <a:ext cx="1981200" cy="3124200"/>
          </a:xfrm>
          <a:prstGeom prst="rect">
            <a:avLst/>
          </a:prstGeom>
          <a:solidFill>
            <a:schemeClr val="accent1">
              <a:alpha val="2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7543800" y="3276600"/>
            <a:ext cx="1600200" cy="1981200"/>
          </a:xfrm>
          <a:prstGeom prst="rect">
            <a:avLst/>
          </a:prstGeom>
          <a:solidFill>
            <a:schemeClr val="accent1">
              <a:alpha val="2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590800" y="5410200"/>
            <a:ext cx="2514600" cy="1447800"/>
          </a:xfrm>
          <a:prstGeom prst="rect">
            <a:avLst/>
          </a:prstGeom>
          <a:solidFill>
            <a:schemeClr val="accent1">
              <a:alpha val="2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 bwMode="auto">
          <a:xfrm>
            <a:off x="914400" y="0"/>
            <a:ext cx="8229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" name="Group 29"/>
          <p:cNvGrpSpPr>
            <a:grpSpLocks noGrp="1"/>
          </p:cNvGrpSpPr>
          <p:nvPr>
            <p:ph idx="1"/>
          </p:nvPr>
        </p:nvGrpSpPr>
        <p:grpSpPr bwMode="auto">
          <a:xfrm>
            <a:off x="914400" y="0"/>
            <a:ext cx="8229600" cy="6907998"/>
            <a:chOff x="439" y="506"/>
            <a:chExt cx="3558" cy="4145"/>
          </a:xfrm>
        </p:grpSpPr>
        <p:pic>
          <p:nvPicPr>
            <p:cNvPr id="5" name="Picture 6" descr="http://www.howe.k12.ok.us/~jimaskew/burets.gif"/>
            <p:cNvPicPr>
              <a:picLocks noChangeAspect="1" noChangeArrowheads="1"/>
            </p:cNvPicPr>
            <p:nvPr/>
          </p:nvPicPr>
          <p:blipFill>
            <a:blip r:embed="rId2"/>
            <a:srcRect r="78110"/>
            <a:stretch>
              <a:fillRect/>
            </a:stretch>
          </p:blipFill>
          <p:spPr bwMode="auto">
            <a:xfrm>
              <a:off x="482" y="506"/>
              <a:ext cx="299" cy="1785"/>
            </a:xfrm>
            <a:prstGeom prst="rect">
              <a:avLst/>
            </a:prstGeom>
            <a:noFill/>
          </p:spPr>
        </p:pic>
        <p:pic>
          <p:nvPicPr>
            <p:cNvPr id="6" name="Picture 7" descr="http://www.howe.k12.ok.us/~jimaskew/burets.gif"/>
            <p:cNvPicPr>
              <a:picLocks noChangeAspect="1" noChangeArrowheads="1"/>
            </p:cNvPicPr>
            <p:nvPr/>
          </p:nvPicPr>
          <p:blipFill>
            <a:blip r:embed="rId2"/>
            <a:srcRect l="21417" t="27951" r="28346" b="35663"/>
            <a:stretch>
              <a:fillRect/>
            </a:stretch>
          </p:blipFill>
          <p:spPr bwMode="auto">
            <a:xfrm>
              <a:off x="1782" y="1636"/>
              <a:ext cx="691" cy="655"/>
            </a:xfrm>
            <a:prstGeom prst="rect">
              <a:avLst/>
            </a:prstGeom>
            <a:noFill/>
          </p:spPr>
        </p:pic>
        <p:pic>
          <p:nvPicPr>
            <p:cNvPr id="7" name="Picture 11" descr="http://www.einsteins-emporium.com/science/chemistry/images/sc310-r1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90" y="2823"/>
              <a:ext cx="1483" cy="1476"/>
            </a:xfrm>
            <a:prstGeom prst="rect">
              <a:avLst/>
            </a:prstGeom>
            <a:noFill/>
          </p:spPr>
        </p:pic>
        <p:pic>
          <p:nvPicPr>
            <p:cNvPr id="8" name="Picture 15" descr="http://shop.chemassociates.com/shopsite/rasheman/media/dessicator2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27" y="1513"/>
              <a:ext cx="770" cy="778"/>
            </a:xfrm>
            <a:prstGeom prst="rect">
              <a:avLst/>
            </a:prstGeom>
            <a:noFill/>
          </p:spPr>
        </p:pic>
        <p:sp>
          <p:nvSpPr>
            <p:cNvPr id="9" name="Text Box 25"/>
            <p:cNvSpPr txBox="1">
              <a:spLocks noChangeArrowheads="1"/>
            </p:cNvSpPr>
            <p:nvPr/>
          </p:nvSpPr>
          <p:spPr bwMode="auto">
            <a:xfrm>
              <a:off x="439" y="2377"/>
              <a:ext cx="302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 err="1">
                  <a:solidFill>
                    <a:schemeClr val="tx2">
                      <a:lumMod val="10000"/>
                    </a:schemeClr>
                  </a:solidFill>
                </a:rPr>
                <a:t>Buret</a:t>
              </a:r>
              <a:endParaRPr lang="en-US" dirty="0">
                <a:solidFill>
                  <a:schemeClr val="tx2">
                    <a:lumMod val="10000"/>
                  </a:schemeClr>
                </a:solidFill>
              </a:endParaRPr>
            </a:p>
          </p:txBody>
        </p:sp>
        <p:sp>
          <p:nvSpPr>
            <p:cNvPr id="10" name="Text Box 26"/>
            <p:cNvSpPr txBox="1">
              <a:spLocks noChangeArrowheads="1"/>
            </p:cNvSpPr>
            <p:nvPr/>
          </p:nvSpPr>
          <p:spPr bwMode="auto">
            <a:xfrm>
              <a:off x="1772" y="2377"/>
              <a:ext cx="712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dirty="0">
                  <a:solidFill>
                    <a:schemeClr val="tx2">
                      <a:lumMod val="10000"/>
                    </a:schemeClr>
                  </a:solidFill>
                </a:rPr>
                <a:t>Double </a:t>
              </a:r>
              <a:r>
                <a:rPr lang="en-US" dirty="0" err="1">
                  <a:solidFill>
                    <a:schemeClr val="tx2">
                      <a:lumMod val="10000"/>
                    </a:schemeClr>
                  </a:solidFill>
                </a:rPr>
                <a:t>buret</a:t>
              </a:r>
              <a:r>
                <a:rPr lang="en-US" dirty="0">
                  <a:solidFill>
                    <a:schemeClr val="tx2">
                      <a:lumMod val="10000"/>
                    </a:schemeClr>
                  </a:solidFill>
                </a:rPr>
                <a:t> clamp</a:t>
              </a:r>
            </a:p>
          </p:txBody>
        </p:sp>
        <p:sp>
          <p:nvSpPr>
            <p:cNvPr id="11" name="Text Box 27"/>
            <p:cNvSpPr txBox="1">
              <a:spLocks noChangeArrowheads="1"/>
            </p:cNvSpPr>
            <p:nvPr/>
          </p:nvSpPr>
          <p:spPr bwMode="auto">
            <a:xfrm>
              <a:off x="3289" y="2377"/>
              <a:ext cx="501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 err="1">
                  <a:solidFill>
                    <a:schemeClr val="tx2">
                      <a:lumMod val="10000"/>
                    </a:schemeClr>
                  </a:solidFill>
                </a:rPr>
                <a:t>Dessicator</a:t>
              </a:r>
              <a:endParaRPr lang="en-US" dirty="0">
                <a:solidFill>
                  <a:schemeClr val="tx2">
                    <a:lumMod val="10000"/>
                  </a:schemeClr>
                </a:solidFill>
              </a:endParaRPr>
            </a:p>
          </p:txBody>
        </p:sp>
        <p:sp>
          <p:nvSpPr>
            <p:cNvPr id="12" name="Text Box 28"/>
            <p:cNvSpPr txBox="1">
              <a:spLocks noChangeArrowheads="1"/>
            </p:cNvSpPr>
            <p:nvPr/>
          </p:nvSpPr>
          <p:spPr bwMode="auto">
            <a:xfrm>
              <a:off x="1820" y="4429"/>
              <a:ext cx="638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tx2">
                      <a:lumMod val="10000"/>
                    </a:schemeClr>
                  </a:solidFill>
                </a:rPr>
                <a:t>Test tube rack</a:t>
              </a:r>
            </a:p>
          </p:txBody>
        </p:sp>
      </p:grpSp>
      <p:sp>
        <p:nvSpPr>
          <p:cNvPr id="14" name="Rectangle 13"/>
          <p:cNvSpPr/>
          <p:nvPr/>
        </p:nvSpPr>
        <p:spPr bwMode="auto">
          <a:xfrm>
            <a:off x="2895600" y="3810000"/>
            <a:ext cx="4114800" cy="3048000"/>
          </a:xfrm>
          <a:prstGeom prst="rect">
            <a:avLst/>
          </a:prstGeom>
          <a:solidFill>
            <a:schemeClr val="accent1">
              <a:alpha val="26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 bwMode="auto">
          <a:xfrm>
            <a:off x="914400" y="0"/>
            <a:ext cx="8229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6" name="Picture 7" descr="test tub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24000" y="381000"/>
            <a:ext cx="914400" cy="1828800"/>
          </a:xfrm>
          <a:prstGeom prst="rect">
            <a:avLst/>
          </a:prstGeom>
          <a:noFill/>
        </p:spPr>
      </p:pic>
      <p:pic>
        <p:nvPicPr>
          <p:cNvPr id="7" name="Picture 4" descr="Petri Dis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66800" y="3429000"/>
            <a:ext cx="2438400" cy="1736725"/>
          </a:xfrm>
          <a:prstGeom prst="rect">
            <a:avLst/>
          </a:prstGeom>
          <a:noFill/>
        </p:spPr>
      </p:pic>
      <p:pic>
        <p:nvPicPr>
          <p:cNvPr id="8" name="Picture 4" descr="triple beam balanc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810000" y="381000"/>
            <a:ext cx="3200400" cy="1470025"/>
          </a:xfrm>
          <a:prstGeom prst="rect">
            <a:avLst/>
          </a:prstGeom>
          <a:noFill/>
        </p:spPr>
      </p:pic>
      <p:pic>
        <p:nvPicPr>
          <p:cNvPr id="9" name="Picture 7" descr="safety goggle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324600" y="2209800"/>
            <a:ext cx="2438400" cy="16002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19600" y="4343400"/>
            <a:ext cx="2286000" cy="2007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914400" y="0"/>
            <a:ext cx="8229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810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04800"/>
            <a:ext cx="29718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37338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harmacy design template">
  <a:themeElements>
    <a:clrScheme name="Office Theme 1">
      <a:dk1>
        <a:srgbClr val="404075"/>
      </a:dk1>
      <a:lt1>
        <a:srgbClr val="CCECFF"/>
      </a:lt1>
      <a:dk2>
        <a:srgbClr val="99CCFF"/>
      </a:dk2>
      <a:lt2>
        <a:srgbClr val="EAEAEA"/>
      </a:lt2>
      <a:accent1>
        <a:srgbClr val="6600FF"/>
      </a:accent1>
      <a:accent2>
        <a:srgbClr val="CCCC00"/>
      </a:accent2>
      <a:accent3>
        <a:srgbClr val="CAE2FF"/>
      </a:accent3>
      <a:accent4>
        <a:srgbClr val="AEC9DA"/>
      </a:accent4>
      <a:accent5>
        <a:srgbClr val="B8AAFF"/>
      </a:accent5>
      <a:accent6>
        <a:srgbClr val="B9B900"/>
      </a:accent6>
      <a:hlink>
        <a:srgbClr val="996633"/>
      </a:hlink>
      <a:folHlink>
        <a:srgbClr val="0099CC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404075"/>
        </a:dk1>
        <a:lt1>
          <a:srgbClr val="CCECFF"/>
        </a:lt1>
        <a:dk2>
          <a:srgbClr val="99CCFF"/>
        </a:dk2>
        <a:lt2>
          <a:srgbClr val="EAEAEA"/>
        </a:lt2>
        <a:accent1>
          <a:srgbClr val="6600FF"/>
        </a:accent1>
        <a:accent2>
          <a:srgbClr val="CCCC00"/>
        </a:accent2>
        <a:accent3>
          <a:srgbClr val="CAE2FF"/>
        </a:accent3>
        <a:accent4>
          <a:srgbClr val="AEC9DA"/>
        </a:accent4>
        <a:accent5>
          <a:srgbClr val="B8AAFF"/>
        </a:accent5>
        <a:accent6>
          <a:srgbClr val="B9B900"/>
        </a:accent6>
        <a:hlink>
          <a:srgbClr val="996633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99CCFF"/>
        </a:lt1>
        <a:dk2>
          <a:srgbClr val="000066"/>
        </a:dk2>
        <a:lt2>
          <a:srgbClr val="FFFFFF"/>
        </a:lt2>
        <a:accent1>
          <a:srgbClr val="CCCCFF"/>
        </a:accent1>
        <a:accent2>
          <a:srgbClr val="FFFFCC"/>
        </a:accent2>
        <a:accent3>
          <a:srgbClr val="CAE2FF"/>
        </a:accent3>
        <a:accent4>
          <a:srgbClr val="000000"/>
        </a:accent4>
        <a:accent5>
          <a:srgbClr val="E2E2FF"/>
        </a:accent5>
        <a:accent6>
          <a:srgbClr val="E7E7B9"/>
        </a:accent6>
        <a:hlink>
          <a:srgbClr val="FFCCFF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96969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Pharmacy design template</Template>
  <TotalTime>29</TotalTime>
  <Words>17</Words>
  <Application>Microsoft Office PowerPoint</Application>
  <PresentationFormat>On-screen Show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Pharmacy design template</vt:lpstr>
      <vt:lpstr>Lab Equipment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Equipment</dc:title>
  <dc:creator>Adam Goosby</dc:creator>
  <cp:lastModifiedBy>Adam Goosby</cp:lastModifiedBy>
  <cp:revision>3</cp:revision>
  <dcterms:created xsi:type="dcterms:W3CDTF">2010-08-02T00:57:44Z</dcterms:created>
  <dcterms:modified xsi:type="dcterms:W3CDTF">2010-08-02T01:27:28Z</dcterms:modified>
</cp:coreProperties>
</file>